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6"/>
  </p:notesMasterIdLst>
  <p:handoutMasterIdLst>
    <p:handoutMasterId r:id="rId10"/>
  </p:handoutMasterIdLst>
  <p:sldIdLst>
    <p:sldId id="923" r:id="rId4"/>
    <p:sldId id="570" r:id="rId5"/>
    <p:sldId id="827" r:id="rId7"/>
    <p:sldId id="828" r:id="rId8"/>
    <p:sldId id="829" r:id="rId9"/>
  </p:sldIdLst>
  <p:sldSz cx="9144000" cy="51435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hyperlink" Target="http://www.ouchn.c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