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6"/>
  </p:notesMasterIdLst>
  <p:sldIdLst>
    <p:sldId id="2441" r:id="rId3"/>
    <p:sldId id="1084" r:id="rId4"/>
    <p:sldId id="2442" r:id="rId5"/>
  </p:sldIdLst>
  <p:sldSz cx="9144000" cy="5143500" type="screen16x9"/>
  <p:notesSz cx="6858000" cy="9144000"/>
  <p:defaultTextStyle>
    <a:defPPr>
      <a:defRPr lang="en-US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