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5" r:id="rId4"/>
  </p:sldMasterIdLst>
  <p:notesMasterIdLst>
    <p:notesMasterId r:id="rId6"/>
  </p:notesMasterIdLst>
  <p:handoutMasterIdLst>
    <p:handoutMasterId r:id="rId34"/>
  </p:handoutMasterIdLst>
  <p:sldIdLst>
    <p:sldId id="295" r:id="rId5"/>
    <p:sldId id="597" r:id="rId7"/>
    <p:sldId id="929" r:id="rId8"/>
    <p:sldId id="961" r:id="rId9"/>
    <p:sldId id="980" r:id="rId10"/>
    <p:sldId id="962" r:id="rId11"/>
    <p:sldId id="963" r:id="rId12"/>
    <p:sldId id="982" r:id="rId13"/>
    <p:sldId id="964" r:id="rId14"/>
    <p:sldId id="988" r:id="rId15"/>
    <p:sldId id="967" r:id="rId16"/>
    <p:sldId id="1009" r:id="rId17"/>
    <p:sldId id="968" r:id="rId18"/>
    <p:sldId id="984" r:id="rId19"/>
    <p:sldId id="970" r:id="rId20"/>
    <p:sldId id="971" r:id="rId21"/>
    <p:sldId id="972" r:id="rId22"/>
    <p:sldId id="973" r:id="rId23"/>
    <p:sldId id="974" r:id="rId24"/>
    <p:sldId id="975" r:id="rId25"/>
    <p:sldId id="918" r:id="rId26"/>
    <p:sldId id="933" r:id="rId27"/>
    <p:sldId id="897" r:id="rId28"/>
    <p:sldId id="1004" r:id="rId29"/>
    <p:sldId id="1005" r:id="rId30"/>
    <p:sldId id="1006" r:id="rId31"/>
    <p:sldId id="1007" r:id="rId32"/>
    <p:sldId id="916" r:id="rId33"/>
  </p:sldIdLst>
  <p:sldSz cx="9144000" cy="6858000" type="screen4x3"/>
  <p:notesSz cx="6858000" cy="9144000"/>
  <p:custShowLst>
    <p:custShow name="自定义放映 1" id="0">
      <p:sldLst/>
    </p:custShow>
  </p:custShowLst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3.jpeg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image" Target="../media/image2.png"/><Relationship Id="rId15" Type="http://schemas.openxmlformats.org/officeDocument/2006/relationships/image" Target="../media/image1.png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7" Type="http://schemas.openxmlformats.org/officeDocument/2006/relationships/theme" Target="../theme/theme3.xml"/><Relationship Id="rId16" Type="http://schemas.openxmlformats.org/officeDocument/2006/relationships/image" Target="../media/image2.png"/><Relationship Id="rId15" Type="http://schemas.openxmlformats.org/officeDocument/2006/relationships/image" Target="../media/image1.png"/><Relationship Id="rId14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6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jpeg"/></Relationships>
</file>