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67" r:id="rId4"/>
  </p:sldMasterIdLst>
  <p:notesMasterIdLst>
    <p:notesMasterId r:id="rId6"/>
  </p:notesMasterIdLst>
  <p:handoutMasterIdLst>
    <p:handoutMasterId r:id="rId33"/>
  </p:handoutMasterIdLst>
  <p:sldIdLst>
    <p:sldId id="295" r:id="rId5"/>
    <p:sldId id="298" r:id="rId7"/>
    <p:sldId id="470" r:id="rId8"/>
    <p:sldId id="471" r:id="rId9"/>
    <p:sldId id="472" r:id="rId10"/>
    <p:sldId id="419" r:id="rId11"/>
    <p:sldId id="420" r:id="rId12"/>
    <p:sldId id="473" r:id="rId13"/>
    <p:sldId id="474" r:id="rId14"/>
    <p:sldId id="476" r:id="rId15"/>
    <p:sldId id="477" r:id="rId16"/>
    <p:sldId id="478" r:id="rId17"/>
    <p:sldId id="479" r:id="rId18"/>
    <p:sldId id="417" r:id="rId19"/>
    <p:sldId id="481" r:id="rId20"/>
    <p:sldId id="482" r:id="rId21"/>
    <p:sldId id="483" r:id="rId22"/>
    <p:sldId id="475" r:id="rId23"/>
    <p:sldId id="484" r:id="rId24"/>
    <p:sldId id="485" r:id="rId25"/>
    <p:sldId id="534" r:id="rId26"/>
    <p:sldId id="535" r:id="rId27"/>
    <p:sldId id="536" r:id="rId28"/>
    <p:sldId id="537" r:id="rId29"/>
    <p:sldId id="538" r:id="rId30"/>
    <p:sldId id="539" r:id="rId31"/>
    <p:sldId id="27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49B25C1-263F-4DFE-87BD-D4882B97C93C}">
          <p14:sldIdLst>
            <p14:sldId id="295"/>
            <p14:sldId id="298"/>
            <p14:sldId id="470"/>
            <p14:sldId id="471"/>
            <p14:sldId id="472"/>
            <p14:sldId id="419"/>
            <p14:sldId id="474"/>
            <p14:sldId id="476"/>
            <p14:sldId id="477"/>
            <p14:sldId id="478"/>
            <p14:sldId id="479"/>
            <p14:sldId id="417"/>
            <p14:sldId id="481"/>
            <p14:sldId id="482"/>
            <p14:sldId id="483"/>
            <p14:sldId id="475"/>
            <p14:sldId id="485"/>
            <p14:sldId id="534"/>
            <p14:sldId id="535"/>
            <p14:sldId id="536"/>
            <p14:sldId id="537"/>
            <p14:sldId id="538"/>
            <p14:sldId id="539"/>
            <p14:sldId id="274"/>
            <p14:sldId id="473"/>
            <p14:sldId id="420"/>
            <p14:sldId id="484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5" Type="http://schemas.openxmlformats.org/officeDocument/2006/relationships/theme" Target="../theme/theme3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